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52FA8-0379-4F45-AEF5-64D8BFC8AF2E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0E6FC-DB50-4F53-9EDA-1703EBD77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gif"/><Relationship Id="rId4" Type="http://schemas.openxmlformats.org/officeDocument/2006/relationships/hyperlink" Target="http://www.about-bees.com/6-animated-bee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guefiles.com/" TargetMode="External"/><Relationship Id="rId2" Type="http://schemas.openxmlformats.org/officeDocument/2006/relationships/hyperlink" Target="http://www.duckster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extension.org/pages/21748/adult-bee-anatomy-basic-bee-biology-for-beekeepers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Busy as a Bee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Rosa                          </a:t>
            </a:r>
          </a:p>
          <a:p>
            <a:r>
              <a:rPr lang="en-US" dirty="0" smtClean="0"/>
              <a:t>11-11-11</a:t>
            </a:r>
            <a:endParaRPr lang="en-US" dirty="0"/>
          </a:p>
        </p:txBody>
      </p:sp>
      <p:pic>
        <p:nvPicPr>
          <p:cNvPr id="1028" name="Picture 4" descr="C:\Documents and Settings\Administrator\Local Settings\Temporary Internet Files\Content.IE5\0WTYWMI9\MC9003659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1260048" cy="14478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H5T939N6\MC9002935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066800"/>
            <a:ext cx="1453825" cy="1524000"/>
          </a:xfrm>
          <a:prstGeom prst="rect">
            <a:avLst/>
          </a:prstGeom>
          <a:noFill/>
        </p:spPr>
      </p:pic>
      <p:pic>
        <p:nvPicPr>
          <p:cNvPr id="1032" name="Picture 8" descr="Bee Honeypo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2971800"/>
            <a:ext cx="1295400" cy="129540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istrator\Local Settings\Temporary Internet Files\Content.IE5\0WTYWMI9\MC9003659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029200"/>
            <a:ext cx="1260048" cy="14478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istrator\Local Settings\Temporary Internet Files\Content.IE5\H5T939N6\MC9002935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029200"/>
            <a:ext cx="1381134" cy="1447800"/>
          </a:xfrm>
          <a:prstGeom prst="rect">
            <a:avLst/>
          </a:prstGeom>
          <a:noFill/>
        </p:spPr>
      </p:pic>
      <p:pic>
        <p:nvPicPr>
          <p:cNvPr id="4" name="Picture 2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3200400"/>
            <a:ext cx="1135922" cy="1371600"/>
          </a:xfrm>
          <a:prstGeom prst="rect">
            <a:avLst/>
          </a:prstGeom>
          <a:noFill/>
        </p:spPr>
      </p:pic>
      <p:pic>
        <p:nvPicPr>
          <p:cNvPr id="5" name="Picture 3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200400"/>
            <a:ext cx="1199028" cy="144780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990600"/>
            <a:ext cx="1066800" cy="1288137"/>
          </a:xfrm>
          <a:prstGeom prst="rect">
            <a:avLst/>
          </a:prstGeom>
          <a:noFill/>
        </p:spPr>
      </p:pic>
      <p:pic>
        <p:nvPicPr>
          <p:cNvPr id="3077" name="Picture 5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5181600"/>
            <a:ext cx="1143000" cy="1380147"/>
          </a:xfrm>
          <a:prstGeom prst="rect">
            <a:avLst/>
          </a:prstGeom>
          <a:noFill/>
        </p:spPr>
      </p:pic>
      <p:pic>
        <p:nvPicPr>
          <p:cNvPr id="3078" name="Picture 6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371600"/>
            <a:ext cx="758038" cy="915314"/>
          </a:xfrm>
          <a:prstGeom prst="rect">
            <a:avLst/>
          </a:prstGeom>
          <a:noFill/>
        </p:spPr>
      </p:pic>
      <p:pic>
        <p:nvPicPr>
          <p:cNvPr id="3079" name="Picture 7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1219200"/>
            <a:ext cx="758038" cy="915314"/>
          </a:xfrm>
          <a:prstGeom prst="rect">
            <a:avLst/>
          </a:prstGeom>
          <a:noFill/>
        </p:spPr>
      </p:pic>
      <p:pic>
        <p:nvPicPr>
          <p:cNvPr id="3080" name="Picture 8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3505200"/>
            <a:ext cx="758038" cy="915314"/>
          </a:xfrm>
          <a:prstGeom prst="rect">
            <a:avLst/>
          </a:prstGeom>
          <a:noFill/>
        </p:spPr>
      </p:pic>
      <p:pic>
        <p:nvPicPr>
          <p:cNvPr id="3081" name="Picture 9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3581400"/>
            <a:ext cx="758038" cy="915314"/>
          </a:xfrm>
          <a:prstGeom prst="rect">
            <a:avLst/>
          </a:prstGeom>
          <a:noFill/>
        </p:spPr>
      </p:pic>
      <p:pic>
        <p:nvPicPr>
          <p:cNvPr id="3082" name="Picture 10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410200"/>
            <a:ext cx="758038" cy="915314"/>
          </a:xfrm>
          <a:prstGeom prst="rect">
            <a:avLst/>
          </a:prstGeom>
          <a:noFill/>
        </p:spPr>
      </p:pic>
      <p:pic>
        <p:nvPicPr>
          <p:cNvPr id="3083" name="Picture 11" descr="C:\Documents and Settings\Administrator\Local Settings\Temporary Internet Files\Content.IE5\T0ELNT4C\MC90033973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5410200"/>
            <a:ext cx="758038" cy="9153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Credits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</a:t>
            </a:r>
            <a:r>
              <a:rPr lang="en-US" u="sng" dirty="0" smtClean="0"/>
              <a:t>slide 3 </a:t>
            </a:r>
            <a:r>
              <a:rPr lang="en-US" u="sng" dirty="0" smtClean="0">
                <a:hlinkClick r:id="rId2"/>
              </a:rPr>
              <a:t>www.ducksters.com</a:t>
            </a:r>
            <a:r>
              <a:rPr lang="en-US" u="sng" dirty="0" smtClean="0"/>
              <a:t>     </a:t>
            </a:r>
          </a:p>
          <a:p>
            <a:pPr>
              <a:buNone/>
            </a:pPr>
            <a:r>
              <a:rPr lang="en-US" u="sng" dirty="0" smtClean="0"/>
              <a:t> </a:t>
            </a:r>
            <a:r>
              <a:rPr lang="en-US" u="sng" dirty="0" smtClean="0">
                <a:hlinkClick r:id="rId3"/>
              </a:rPr>
              <a:t>www.morguefiles.com</a:t>
            </a:r>
            <a:endParaRPr lang="en-US" u="sng" dirty="0" smtClean="0"/>
          </a:p>
          <a:p>
            <a:pPr>
              <a:buNone/>
            </a:pPr>
            <a:r>
              <a:rPr lang="en-US" u="sng" dirty="0" smtClean="0"/>
              <a:t>Beekeeper-Jimmy Chalmers  </a:t>
            </a:r>
          </a:p>
          <a:p>
            <a:pPr>
              <a:buNone/>
            </a:pPr>
            <a:r>
              <a:rPr lang="en-US" dirty="0" smtClean="0"/>
              <a:t>           </a:t>
            </a:r>
            <a:endParaRPr lang="en-US" dirty="0"/>
          </a:p>
        </p:txBody>
      </p:sp>
      <p:pic>
        <p:nvPicPr>
          <p:cNvPr id="3075" name="Picture 3" descr="C:\Documents and Settings\Administrator\Local Settings\Temporary Internet Files\Content.IE5\UIZNCAL7\MC90021511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429000"/>
            <a:ext cx="2070949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Bees are </a:t>
            </a:r>
            <a:r>
              <a:rPr lang="en-US" i="1" dirty="0" smtClean="0">
                <a:latin typeface="Bradley Hand ITC" pitchFamily="66" charset="0"/>
              </a:rPr>
              <a:t>ALIVE </a:t>
            </a:r>
            <a:r>
              <a:rPr lang="en-US" i="1" dirty="0" smtClean="0">
                <a:latin typeface="Bradley Hand ITC" pitchFamily="66" charset="0"/>
              </a:rPr>
              <a:t>?!</a:t>
            </a:r>
            <a:endParaRPr lang="en-US" i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Yes they are they …</a:t>
            </a:r>
          </a:p>
          <a:p>
            <a:r>
              <a:rPr lang="en-US" dirty="0" smtClean="0"/>
              <a:t> are born</a:t>
            </a:r>
          </a:p>
          <a:p>
            <a:r>
              <a:rPr lang="en-US" dirty="0" smtClean="0"/>
              <a:t>Breath</a:t>
            </a:r>
          </a:p>
          <a:p>
            <a:r>
              <a:rPr lang="en-US" dirty="0" smtClean="0"/>
              <a:t>Grow</a:t>
            </a:r>
          </a:p>
          <a:p>
            <a:r>
              <a:rPr lang="en-US" dirty="0" smtClean="0"/>
              <a:t>Eat</a:t>
            </a:r>
          </a:p>
          <a:p>
            <a:r>
              <a:rPr lang="en-US" dirty="0" smtClean="0"/>
              <a:t>Die </a:t>
            </a:r>
            <a:endParaRPr lang="en-US" dirty="0"/>
          </a:p>
        </p:txBody>
      </p:sp>
      <p:pic>
        <p:nvPicPr>
          <p:cNvPr id="1027" name="Picture 3" descr="C:\Documents and Settings\Administrator\Local Settings\Temporary Internet Files\Content.IE5\NQ9O3CVP\MC9001512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3047962" cy="3276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of a busy bee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compound eye is made of little tiny eyes. There are 3 main body parts head, thorax, abdomen.  </a:t>
            </a:r>
            <a:endParaRPr lang="en-US" dirty="0"/>
          </a:p>
        </p:txBody>
      </p:sp>
      <p:pic>
        <p:nvPicPr>
          <p:cNvPr id="16386" name="Picture 2" descr="http://t3.gstatic.com/images?q=tbn:ANd9GcSVZvhXoBV9aQF3siCySCMgl7oKWAAFjPM3SbGsLgGuYwyNWvmQ7uO5X90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098" b="6098"/>
          <a:stretch>
            <a:fillRect/>
          </a:stretch>
        </p:blipFill>
        <p:spPr bwMode="auto">
          <a:xfrm>
            <a:off x="1600200" y="1143000"/>
            <a:ext cx="4800600" cy="3600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Royal Queen Bee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Queen is the biggest in the colony</a:t>
            </a:r>
          </a:p>
          <a:p>
            <a:endParaRPr lang="en-US" dirty="0" smtClean="0"/>
          </a:p>
          <a:p>
            <a:r>
              <a:rPr lang="en-US" dirty="0" smtClean="0"/>
              <a:t>2 queens fight until 1 dies</a:t>
            </a:r>
          </a:p>
          <a:p>
            <a:endParaRPr lang="en-US" dirty="0" smtClean="0"/>
          </a:p>
          <a:p>
            <a:r>
              <a:rPr lang="en-US" dirty="0" smtClean="0"/>
              <a:t> All the workers and drones are a child of the queen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NQ9O3CVP\MC9002326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609600"/>
            <a:ext cx="1227791" cy="7620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0WTYWMI9\MC9002428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410200"/>
            <a:ext cx="1447800" cy="121204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H5T939N6\MC9002379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724400"/>
            <a:ext cx="2249786" cy="15903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Lazy Drones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Drones mate with the queen</a:t>
            </a:r>
          </a:p>
          <a:p>
            <a:r>
              <a:rPr lang="en-US" dirty="0" smtClean="0"/>
              <a:t> Drones get fed because their lazy</a:t>
            </a:r>
            <a:endParaRPr lang="en-US" dirty="0"/>
          </a:p>
        </p:txBody>
      </p:sp>
      <p:pic>
        <p:nvPicPr>
          <p:cNvPr id="2051" name="Picture 3" descr="C:\Documents and Settings\Administrator\Local Settings\Temporary Internet Files\Content.IE5\CV4VY3GO\MC9003379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276600"/>
            <a:ext cx="4697995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Busy Workers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Grocer and guard are workers </a:t>
            </a:r>
          </a:p>
          <a:p>
            <a:r>
              <a:rPr lang="en-US" dirty="0" smtClean="0"/>
              <a:t> Bees work 8 hours a day</a:t>
            </a:r>
          </a:p>
          <a:p>
            <a:r>
              <a:rPr lang="en-US" dirty="0" smtClean="0"/>
              <a:t>Grocer takes food to honey comb</a:t>
            </a:r>
          </a:p>
          <a:p>
            <a:r>
              <a:rPr lang="en-US" dirty="0" smtClean="0"/>
              <a:t>Bees leave their abdomens behind when they sting  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NQ9O3CVP\MC9002407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343400"/>
            <a:ext cx="2382141" cy="17526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istrator\Local Settings\Temporary Internet Files\Content.IE5\0WTYWMI9\MC900240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1713586" cy="1803197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Local Settings\Temporary Internet Files\Content.IE5\JPSR5OLL\MC90024077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572000"/>
            <a:ext cx="1816913" cy="133136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Local Settings\Temporary Internet Files\Content.IE5\WGPFZ6T5\MC90024078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0"/>
            <a:ext cx="1815084" cy="179771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tor\Local Settings\Temporary Internet Files\Content.IE5\UIZNCAL7\MC90021694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457200"/>
            <a:ext cx="1811426" cy="1280160"/>
          </a:xfrm>
          <a:prstGeom prst="rect">
            <a:avLst/>
          </a:prstGeom>
          <a:noFill/>
        </p:spPr>
      </p:pic>
      <p:pic>
        <p:nvPicPr>
          <p:cNvPr id="2054" name="Picture 6" descr="C:\Documents and Settings\Administrator\Local Settings\Temporary Internet Files\Content.IE5\CV4VY3GO\MC90024077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4800600"/>
            <a:ext cx="1826971" cy="1572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Did You Know?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Smoke makes bees calm down</a:t>
            </a:r>
          </a:p>
          <a:p>
            <a:r>
              <a:rPr lang="en-US" dirty="0" smtClean="0"/>
              <a:t> Getting stung hurts more than a shot</a:t>
            </a:r>
          </a:p>
          <a:p>
            <a:r>
              <a:rPr lang="en-US" dirty="0" smtClean="0"/>
              <a:t> Bees will sting you when your bothering them</a:t>
            </a:r>
            <a:endParaRPr lang="en-US" dirty="0"/>
          </a:p>
        </p:txBody>
      </p:sp>
      <p:pic>
        <p:nvPicPr>
          <p:cNvPr id="4098" name="Picture 2" descr="C:\Documents and Settings\Administrator\Local Settings\Temporary Internet Files\Content.IE5\CV4VY3GO\MC9003472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57599"/>
            <a:ext cx="2286000" cy="31171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Life Cycle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</a:t>
            </a:r>
          </a:p>
          <a:p>
            <a:pPr>
              <a:buNone/>
            </a:pPr>
            <a:r>
              <a:rPr lang="en-US" dirty="0" smtClean="0"/>
              <a:t>           egg                                       larva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adult                                                 baby bee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505200" y="2209800"/>
            <a:ext cx="13716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943600" y="4114800"/>
            <a:ext cx="10668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3124200" y="4648200"/>
            <a:ext cx="990600" cy="990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1143000" y="3429000"/>
            <a:ext cx="1066800" cy="1143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Documents and Settings\Administrator\Local Settings\Temporary Internet Files\Content.IE5\UIZNCAL7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More Food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They pollinate fruit and vegetables not root  </a:t>
            </a:r>
          </a:p>
          <a:p>
            <a:pPr>
              <a:buNone/>
            </a:pPr>
            <a:r>
              <a:rPr lang="en-US" dirty="0" smtClean="0"/>
              <a:t>vegetables and not self pollinate fruits. </a:t>
            </a:r>
          </a:p>
          <a:p>
            <a:pPr>
              <a:buNone/>
            </a:pPr>
            <a:r>
              <a:rPr lang="en-US" dirty="0" smtClean="0"/>
              <a:t>About every 1/3 bites of food is dependent on </a:t>
            </a:r>
          </a:p>
          <a:p>
            <a:pPr>
              <a:buNone/>
            </a:pPr>
            <a:r>
              <a:rPr lang="en-US" dirty="0" smtClean="0"/>
              <a:t>honey bees.</a:t>
            </a:r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CV4VY3GO\MC9002804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962400"/>
            <a:ext cx="2328250" cy="216076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Local Settings\Temporary Internet Files\Content.IE5\H5T939N6\MC9003540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05200"/>
            <a:ext cx="2230170" cy="20822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198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Busy as a Bee</vt:lpstr>
      <vt:lpstr>Bees are ALIVE ?!</vt:lpstr>
      <vt:lpstr>Diagram of a busy bee</vt:lpstr>
      <vt:lpstr>Royal Queen Bee</vt:lpstr>
      <vt:lpstr>Lazy Drones</vt:lpstr>
      <vt:lpstr>Busy Workers</vt:lpstr>
      <vt:lpstr>Did You Know?</vt:lpstr>
      <vt:lpstr>Life Cycle</vt:lpstr>
      <vt:lpstr>More Food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Busy as a Bee</dc:title>
  <dc:creator>Wake County Public Schools</dc:creator>
  <cp:lastModifiedBy>Wake County Public Schools</cp:lastModifiedBy>
  <cp:revision>29</cp:revision>
  <dcterms:created xsi:type="dcterms:W3CDTF">2011-11-02T16:12:26Z</dcterms:created>
  <dcterms:modified xsi:type="dcterms:W3CDTF">2011-11-17T18:36:20Z</dcterms:modified>
</cp:coreProperties>
</file>